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7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8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78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84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9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93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3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0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9B9BD-81F4-4573-8796-E2BBACD92660}" type="datetimeFigureOut">
              <a:rPr lang="en-GB" smtClean="0"/>
              <a:t>07/04/2013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580AA-232C-42D9-8B18-87C3A25F2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ddiemaster@kytajagolf.fi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2093" y="395536"/>
            <a:ext cx="44480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i-FI" sz="5400" b="1" cap="none" spc="0" dirty="0" smtClean="0">
                <a:ln/>
                <a:solidFill>
                  <a:schemeClr val="accent3"/>
                </a:solidFill>
                <a:effectLst/>
              </a:rPr>
              <a:t>The Kytäjä Cup</a:t>
            </a:r>
          </a:p>
          <a:p>
            <a:pPr algn="ctr"/>
            <a:r>
              <a:rPr lang="fi-FI" sz="5400" b="1" cap="none" spc="0" dirty="0" smtClean="0">
                <a:ln/>
                <a:solidFill>
                  <a:schemeClr val="accent3"/>
                </a:solidFill>
                <a:effectLst/>
              </a:rPr>
              <a:t>18.7.2012</a:t>
            </a:r>
            <a:endParaRPr lang="fi-FI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869" y="2275946"/>
            <a:ext cx="1132536" cy="1602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6"/>
            <a:ext cx="1314450" cy="1457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2501199"/>
            <a:ext cx="1260050" cy="14018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2564742"/>
            <a:ext cx="2062163" cy="13382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344" y="4110335"/>
            <a:ext cx="26450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i-FI" sz="2400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Pääkaupunkiseutu</a:t>
            </a:r>
            <a:endParaRPr lang="fi-FI" sz="2400" b="1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0891" y="4093492"/>
            <a:ext cx="17123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i-FI" sz="2400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Muu Suomi</a:t>
            </a:r>
            <a:endParaRPr lang="fi-FI" sz="2400" b="1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81098" y="3916212"/>
            <a:ext cx="649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vs.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7225" y="4788024"/>
            <a:ext cx="5508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Ryder Cup'n peliformaattiin perustuva uusi joukkuekilpailu Pääkaupunkiseudun (Helsinki, Espoo, Kauniainen ja Vantaa) joukkueen ja Muun Suomen joukkueen välillä.</a:t>
            </a:r>
          </a:p>
          <a:p>
            <a:endParaRPr lang="fi-FI" sz="1200" b="1" dirty="0" smtClean="0"/>
          </a:p>
          <a:p>
            <a:r>
              <a:rPr lang="fi-FI" sz="1200" b="1" dirty="0" smtClean="0"/>
              <a:t>Pääkaupunkiseudun joukkueen kapteenina toimii tänä vuonna Andy Fowlie ja Muun Suomen joukkuueen kapteenina Niko Helin.</a:t>
            </a:r>
          </a:p>
          <a:p>
            <a:r>
              <a:rPr lang="fi-FI" sz="1200" b="1" dirty="0" smtClean="0"/>
              <a:t> </a:t>
            </a:r>
          </a:p>
          <a:p>
            <a:r>
              <a:rPr lang="fi-FI" sz="1200" b="1" dirty="0" smtClean="0"/>
              <a:t>Kilpailuun voivat osallistua kaikki Kytäjän jäsenet, joukkue määräytyy pelaajan asuinpaikan mukaan.</a:t>
            </a:r>
          </a:p>
          <a:p>
            <a:r>
              <a:rPr lang="fi-FI" sz="1200" b="1" dirty="0" smtClean="0"/>
              <a:t> </a:t>
            </a:r>
          </a:p>
          <a:p>
            <a:r>
              <a:rPr lang="fi-FI" sz="1200" b="1" dirty="0" smtClean="0"/>
              <a:t>Tule mukaan rakentamaan Kytäjälle uutta perinnettä ja pelaamaan joukkueesi kunniasta, nauttimaan rehdistä kilpailusta vastustajiesi kanssa sekä tutustumaan entistä paremmin muihin seuran jäseniin.</a:t>
            </a:r>
          </a:p>
          <a:p>
            <a:r>
              <a:rPr lang="fi-FI" sz="1200" b="1" dirty="0" smtClean="0"/>
              <a:t> </a:t>
            </a:r>
          </a:p>
          <a:p>
            <a:r>
              <a:rPr lang="fi-FI" sz="1200" b="1" dirty="0" smtClean="0"/>
              <a:t>Tarkka pelimuoto ilmoitetaan lähempänä kisapäivää.</a:t>
            </a:r>
          </a:p>
          <a:p>
            <a:r>
              <a:rPr lang="fi-FI" sz="1200" b="1" dirty="0" smtClean="0"/>
              <a:t> </a:t>
            </a:r>
          </a:p>
          <a:p>
            <a:r>
              <a:rPr lang="fi-FI" sz="1200" b="1" dirty="0" smtClean="0"/>
              <a:t>Vastakkainasettelun aika EI ole ohi !!!</a:t>
            </a:r>
          </a:p>
          <a:p>
            <a:endParaRPr lang="fi-FI" sz="1200" b="1" dirty="0" smtClean="0"/>
          </a:p>
          <a:p>
            <a:r>
              <a:rPr lang="fi-FI" sz="1200" b="1" dirty="0" smtClean="0"/>
              <a:t>Ilmoittautumiset caddiemasterille (puh. 019 456 5700, tai sähköpostilla </a:t>
            </a:r>
            <a:r>
              <a:rPr lang="fi-FI" sz="1200" b="1" dirty="0" smtClean="0">
                <a:hlinkClick r:id="rId6"/>
              </a:rPr>
              <a:t>caddiemaster@kytajagolf.fi</a:t>
            </a:r>
            <a:r>
              <a:rPr lang="fi-FI" sz="1200" b="1" dirty="0" smtClean="0"/>
              <a:t>) viimeistään 15.7.2012.</a:t>
            </a:r>
            <a:endParaRPr lang="fi-FI" sz="1200" b="1" dirty="0"/>
          </a:p>
        </p:txBody>
      </p:sp>
    </p:spTree>
    <p:extLst>
      <p:ext uri="{BB962C8B-B14F-4D97-AF65-F5344CB8AC3E}">
        <p14:creationId xmlns:p14="http://schemas.microsoft.com/office/powerpoint/2010/main" val="177694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Fowlie</dc:creator>
  <cp:lastModifiedBy>Andy</cp:lastModifiedBy>
  <cp:revision>10</cp:revision>
  <dcterms:created xsi:type="dcterms:W3CDTF">2012-07-04T09:59:19Z</dcterms:created>
  <dcterms:modified xsi:type="dcterms:W3CDTF">2013-04-07T11:34:47Z</dcterms:modified>
</cp:coreProperties>
</file>